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7828E-3627-D07D-3D02-DD87C170C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3E7047-452B-5573-5F75-600AD72FA5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E350D-8FCC-CC9D-2ACF-067704B83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3EC3-D417-F0BE-F655-CB25E5D44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EB0A3-5D90-126F-EDC1-68DAE668E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089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7E91C-7BC2-A6DD-2673-2FAC8FAB8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85618A-7EA4-8231-CF80-AD1FEF49AB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034072-A493-7E73-856F-BF0E92141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612F3-7D68-A5C6-59B1-D93B3D26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41DC1-463E-F62E-17DF-3D9822357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01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FE8BE8-75ED-E8CE-6A73-2567273FEA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4F24AE-8036-D51B-3794-404FC1EFF0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2EF93-0E0A-C671-4437-CDA80BC75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DF28D-312B-2A43-A2D6-285580E13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599B0-DD43-EBF9-2B5C-86426DFAC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890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C1B45-7D86-5200-6233-B9B6ACD5D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A4DAF-ACF6-CA2B-EFEB-9AFABC2ED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61361-F6B6-A29B-9362-EDC00A089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244DF-D01B-8C11-4EDB-6DE6775F6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463B7-C644-A3F8-7943-3BD9D81D9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83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D6251-8FF9-7527-D3A6-55CA1E803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BFFF7-ED76-8519-ACCE-DE0CC58E5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3D5E6-7B6F-3E8F-5E9D-0DF4CA2BD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FB72A-20BA-F304-E139-269FC4A3F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7FBE0-5296-4627-891E-D06DC4D17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48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5B410-6E11-74BD-B33F-63F90618F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2F3B4-DEAC-137E-B9CF-61FAFF5EB5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C43A2-BAB0-8F77-E045-4D1FC954F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340220-52BD-D97A-79F0-C4862EE0A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DEB390-D728-63B3-AB00-C94CC9420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00AC0-105A-5059-098D-399B38323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419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AD2EB-50FF-ED71-7F61-E4EB61C3B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E4FF43-1E88-97A9-7F44-93A227712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E3B782-25C3-1886-3DCA-4FD1B37DE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47DB21-DEB8-91A7-7E15-03F857BEF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686AE6-321F-4073-03BD-349E5CB12C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7A6C16-A7F7-DAB5-624D-5918A21A5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84A8F8-B724-629C-CA5B-A071815C2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3E5027-7974-E242-9135-44160CDCF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597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B8D77-8E2B-55BC-CD5E-240504648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8D28BA-482E-77B6-3DF3-FE4FF2399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655FB-3423-E37F-4160-164F874C8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96E30B-BEE8-1631-921A-9491DDF35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08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FBB52D-B32C-B82D-B738-04CCBD000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8B00C6-3E03-7327-C666-F1056B142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194A81-0388-BFED-C691-E7FBCAE34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75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37FE-A34A-703B-67EC-BE9836D2D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E78C6-BC13-9022-8605-219EED3EA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307C14-B2B2-21AD-1614-D4C941FED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87050-3C1C-C977-96E0-5BC8B04AD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E28169-74EC-1C7C-E593-A12573DCB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36D2A3-20E7-D5E7-B61C-31B35DA50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89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4DFD4-B7CF-73D2-2F2E-C88FF70A5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5E352E-8402-E8C0-5662-485A6E23E5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5604D7-8284-39BB-AE03-843364BFA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63E449-33EC-D4C5-0BAC-5962DBF64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C9F9D0-569B-D4F2-AE0F-3A02B3458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7642B-A2A5-C7F8-CED0-546E71B5B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22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DC9028-2931-77EE-D98F-45CC6D83F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40722-F46A-0FD2-C9B9-5198C38EB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F172D-6A8E-0B8E-33DE-4C2DDA48C7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69060-A4FA-4903-A3B5-F1CE19A88667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95FD3-3680-A5C7-6D4E-F17A17293D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0E790-2920-F086-833B-DD1A90A72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76BB7-5ED5-48D1-99E6-26EC6BE24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144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1">
            <a:extLst>
              <a:ext uri="{FF2B5EF4-FFF2-40B4-BE49-F238E27FC236}">
                <a16:creationId xmlns:a16="http://schemas.microsoft.com/office/drawing/2014/main" id="{4641D76B-9C1A-28D0-BE5E-45087F0CA09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50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10">
            <a:extLst>
              <a:ext uri="{FF2B5EF4-FFF2-40B4-BE49-F238E27FC236}">
                <a16:creationId xmlns:a16="http://schemas.microsoft.com/office/drawing/2014/main" id="{1AF05BA8-18A6-0B6A-9370-091A12C749E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058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11">
            <a:extLst>
              <a:ext uri="{FF2B5EF4-FFF2-40B4-BE49-F238E27FC236}">
                <a16:creationId xmlns:a16="http://schemas.microsoft.com/office/drawing/2014/main" id="{FD2F48FB-FDAB-4C4C-3325-BC39EDA7604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992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12">
            <a:extLst>
              <a:ext uri="{FF2B5EF4-FFF2-40B4-BE49-F238E27FC236}">
                <a16:creationId xmlns:a16="http://schemas.microsoft.com/office/drawing/2014/main" id="{EDF43466-84B8-9147-8046-2583631055B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462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13">
            <a:extLst>
              <a:ext uri="{FF2B5EF4-FFF2-40B4-BE49-F238E27FC236}">
                <a16:creationId xmlns:a16="http://schemas.microsoft.com/office/drawing/2014/main" id="{5D39A28C-D100-83CA-2AFE-8C519A3C766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123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2">
            <a:extLst>
              <a:ext uri="{FF2B5EF4-FFF2-40B4-BE49-F238E27FC236}">
                <a16:creationId xmlns:a16="http://schemas.microsoft.com/office/drawing/2014/main" id="{DDDDCA4F-F06D-1695-993A-4A72F65F633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784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3">
            <a:extLst>
              <a:ext uri="{FF2B5EF4-FFF2-40B4-BE49-F238E27FC236}">
                <a16:creationId xmlns:a16="http://schemas.microsoft.com/office/drawing/2014/main" id="{D5AFC300-C5CB-F7ED-0A87-A95FE98E749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268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4">
            <a:extLst>
              <a:ext uri="{FF2B5EF4-FFF2-40B4-BE49-F238E27FC236}">
                <a16:creationId xmlns:a16="http://schemas.microsoft.com/office/drawing/2014/main" id="{3882BE06-AFED-9861-C76D-F3A5EEC823C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537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5">
            <a:extLst>
              <a:ext uri="{FF2B5EF4-FFF2-40B4-BE49-F238E27FC236}">
                <a16:creationId xmlns:a16="http://schemas.microsoft.com/office/drawing/2014/main" id="{5318CA36-4DF7-889A-DAF9-CB2FAB944D3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45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6">
            <a:extLst>
              <a:ext uri="{FF2B5EF4-FFF2-40B4-BE49-F238E27FC236}">
                <a16:creationId xmlns:a16="http://schemas.microsoft.com/office/drawing/2014/main" id="{8427BFFE-22B0-86BF-2948-6DE06D62894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59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7">
            <a:extLst>
              <a:ext uri="{FF2B5EF4-FFF2-40B4-BE49-F238E27FC236}">
                <a16:creationId xmlns:a16="http://schemas.microsoft.com/office/drawing/2014/main" id="{7738CE5E-583D-C9C8-85ED-5EED84A6E32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470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8">
            <a:extLst>
              <a:ext uri="{FF2B5EF4-FFF2-40B4-BE49-F238E27FC236}">
                <a16:creationId xmlns:a16="http://schemas.microsoft.com/office/drawing/2014/main" id="{CE888515-EABA-CD2E-1EC3-979096077A1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12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9">
            <a:extLst>
              <a:ext uri="{FF2B5EF4-FFF2-40B4-BE49-F238E27FC236}">
                <a16:creationId xmlns:a16="http://schemas.microsoft.com/office/drawing/2014/main" id="{2338EED2-8673-EAAB-736A-035AE12B549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65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 Stone</dc:creator>
  <cp:lastModifiedBy>George Stone</cp:lastModifiedBy>
  <cp:revision>1</cp:revision>
  <dcterms:created xsi:type="dcterms:W3CDTF">2022-09-15T03:44:00Z</dcterms:created>
  <dcterms:modified xsi:type="dcterms:W3CDTF">2022-09-15T03:46:16Z</dcterms:modified>
</cp:coreProperties>
</file>

<file path=docProps/thumbnail.jpeg>
</file>